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3681075" cy="13681075"/>
  <p:notesSz cx="6858000" cy="9144000"/>
  <p:defaultTextStyle>
    <a:defPPr>
      <a:defRPr lang="pt-BR"/>
    </a:defPPr>
    <a:lvl1pPr marL="0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766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533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5299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7065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8831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0598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2364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4130" algn="l" defTabSz="156353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A69E4-6789-4C51-BE9C-961C371927F7}" v="6" dt="2021-05-17T15:31:57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782" y="-18"/>
      </p:cViewPr>
      <p:guideLst>
        <p:guide orient="horz" pos="4309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6081" y="4250001"/>
            <a:ext cx="11628914" cy="293256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2161" y="7752609"/>
            <a:ext cx="9576753" cy="349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1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1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14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840167" y="1092588"/>
            <a:ext cx="4605488" cy="23286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23707" y="1092588"/>
            <a:ext cx="13588442" cy="232863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44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711" y="8791358"/>
            <a:ext cx="11628914" cy="2717214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711" y="5798624"/>
            <a:ext cx="11628914" cy="2992734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17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53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52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70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88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0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23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41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23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23707" y="6368668"/>
            <a:ext cx="9096965" cy="18010248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348690" y="6368668"/>
            <a:ext cx="9096965" cy="18010248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54" y="547877"/>
            <a:ext cx="12312968" cy="228017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4054" y="3062408"/>
            <a:ext cx="6044851" cy="127626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1766" indent="0">
              <a:buNone/>
              <a:defRPr sz="3400" b="1"/>
            </a:lvl2pPr>
            <a:lvl3pPr marL="1563533" indent="0">
              <a:buNone/>
              <a:defRPr sz="3100" b="1"/>
            </a:lvl3pPr>
            <a:lvl4pPr marL="2345299" indent="0">
              <a:buNone/>
              <a:defRPr sz="2700" b="1"/>
            </a:lvl4pPr>
            <a:lvl5pPr marL="3127065" indent="0">
              <a:buNone/>
              <a:defRPr sz="2700" b="1"/>
            </a:lvl5pPr>
            <a:lvl6pPr marL="3908831" indent="0">
              <a:buNone/>
              <a:defRPr sz="2700" b="1"/>
            </a:lvl6pPr>
            <a:lvl7pPr marL="4690598" indent="0">
              <a:buNone/>
              <a:defRPr sz="2700" b="1"/>
            </a:lvl7pPr>
            <a:lvl8pPr marL="5472364" indent="0">
              <a:buNone/>
              <a:defRPr sz="2700" b="1"/>
            </a:lvl8pPr>
            <a:lvl9pPr marL="6254130" indent="0">
              <a:buNone/>
              <a:defRPr sz="27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4054" y="4338674"/>
            <a:ext cx="6044851" cy="788245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949797" y="3062408"/>
            <a:ext cx="6047225" cy="127626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1766" indent="0">
              <a:buNone/>
              <a:defRPr sz="3400" b="1"/>
            </a:lvl2pPr>
            <a:lvl3pPr marL="1563533" indent="0">
              <a:buNone/>
              <a:defRPr sz="3100" b="1"/>
            </a:lvl3pPr>
            <a:lvl4pPr marL="2345299" indent="0">
              <a:buNone/>
              <a:defRPr sz="2700" b="1"/>
            </a:lvl4pPr>
            <a:lvl5pPr marL="3127065" indent="0">
              <a:buNone/>
              <a:defRPr sz="2700" b="1"/>
            </a:lvl5pPr>
            <a:lvl6pPr marL="3908831" indent="0">
              <a:buNone/>
              <a:defRPr sz="2700" b="1"/>
            </a:lvl6pPr>
            <a:lvl7pPr marL="4690598" indent="0">
              <a:buNone/>
              <a:defRPr sz="2700" b="1"/>
            </a:lvl7pPr>
            <a:lvl8pPr marL="5472364" indent="0">
              <a:buNone/>
              <a:defRPr sz="2700" b="1"/>
            </a:lvl8pPr>
            <a:lvl9pPr marL="6254130" indent="0">
              <a:buNone/>
              <a:defRPr sz="27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949797" y="4338674"/>
            <a:ext cx="6047225" cy="788245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6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9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55" y="544710"/>
            <a:ext cx="4500979" cy="23181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48920" y="544711"/>
            <a:ext cx="7648101" cy="11676418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055" y="2862893"/>
            <a:ext cx="4500979" cy="9358236"/>
          </a:xfrm>
        </p:spPr>
        <p:txBody>
          <a:bodyPr/>
          <a:lstStyle>
            <a:lvl1pPr marL="0" indent="0">
              <a:buNone/>
              <a:defRPr sz="2400"/>
            </a:lvl1pPr>
            <a:lvl2pPr marL="781766" indent="0">
              <a:buNone/>
              <a:defRPr sz="2100"/>
            </a:lvl2pPr>
            <a:lvl3pPr marL="1563533" indent="0">
              <a:buNone/>
              <a:defRPr sz="1700"/>
            </a:lvl3pPr>
            <a:lvl4pPr marL="2345299" indent="0">
              <a:buNone/>
              <a:defRPr sz="1500"/>
            </a:lvl4pPr>
            <a:lvl5pPr marL="3127065" indent="0">
              <a:buNone/>
              <a:defRPr sz="1500"/>
            </a:lvl5pPr>
            <a:lvl6pPr marL="3908831" indent="0">
              <a:buNone/>
              <a:defRPr sz="1500"/>
            </a:lvl6pPr>
            <a:lvl7pPr marL="4690598" indent="0">
              <a:buNone/>
              <a:defRPr sz="1500"/>
            </a:lvl7pPr>
            <a:lvl8pPr marL="5472364" indent="0">
              <a:buNone/>
              <a:defRPr sz="1500"/>
            </a:lvl8pPr>
            <a:lvl9pPr marL="6254130" indent="0">
              <a:buNone/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3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586" y="9576752"/>
            <a:ext cx="8208645" cy="113059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681586" y="1222429"/>
            <a:ext cx="8208645" cy="8208645"/>
          </a:xfrm>
        </p:spPr>
        <p:txBody>
          <a:bodyPr/>
          <a:lstStyle>
            <a:lvl1pPr marL="0" indent="0">
              <a:buNone/>
              <a:defRPr sz="5500"/>
            </a:lvl1pPr>
            <a:lvl2pPr marL="781766" indent="0">
              <a:buNone/>
              <a:defRPr sz="4800"/>
            </a:lvl2pPr>
            <a:lvl3pPr marL="1563533" indent="0">
              <a:buNone/>
              <a:defRPr sz="4100"/>
            </a:lvl3pPr>
            <a:lvl4pPr marL="2345299" indent="0">
              <a:buNone/>
              <a:defRPr sz="3400"/>
            </a:lvl4pPr>
            <a:lvl5pPr marL="3127065" indent="0">
              <a:buNone/>
              <a:defRPr sz="3400"/>
            </a:lvl5pPr>
            <a:lvl6pPr marL="3908831" indent="0">
              <a:buNone/>
              <a:defRPr sz="3400"/>
            </a:lvl6pPr>
            <a:lvl7pPr marL="4690598" indent="0">
              <a:buNone/>
              <a:defRPr sz="3400"/>
            </a:lvl7pPr>
            <a:lvl8pPr marL="5472364" indent="0">
              <a:buNone/>
              <a:defRPr sz="3400"/>
            </a:lvl8pPr>
            <a:lvl9pPr marL="6254130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681586" y="10707342"/>
            <a:ext cx="8208645" cy="1605625"/>
          </a:xfrm>
        </p:spPr>
        <p:txBody>
          <a:bodyPr/>
          <a:lstStyle>
            <a:lvl1pPr marL="0" indent="0">
              <a:buNone/>
              <a:defRPr sz="2400"/>
            </a:lvl1pPr>
            <a:lvl2pPr marL="781766" indent="0">
              <a:buNone/>
              <a:defRPr sz="2100"/>
            </a:lvl2pPr>
            <a:lvl3pPr marL="1563533" indent="0">
              <a:buNone/>
              <a:defRPr sz="1700"/>
            </a:lvl3pPr>
            <a:lvl4pPr marL="2345299" indent="0">
              <a:buNone/>
              <a:defRPr sz="1500"/>
            </a:lvl4pPr>
            <a:lvl5pPr marL="3127065" indent="0">
              <a:buNone/>
              <a:defRPr sz="1500"/>
            </a:lvl5pPr>
            <a:lvl6pPr marL="3908831" indent="0">
              <a:buNone/>
              <a:defRPr sz="1500"/>
            </a:lvl6pPr>
            <a:lvl7pPr marL="4690598" indent="0">
              <a:buNone/>
              <a:defRPr sz="1500"/>
            </a:lvl7pPr>
            <a:lvl8pPr marL="5472364" indent="0">
              <a:buNone/>
              <a:defRPr sz="1500"/>
            </a:lvl8pPr>
            <a:lvl9pPr marL="6254130" indent="0">
              <a:buNone/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17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4054" y="547877"/>
            <a:ext cx="12312968" cy="2280179"/>
          </a:xfrm>
          <a:prstGeom prst="rect">
            <a:avLst/>
          </a:prstGeom>
        </p:spPr>
        <p:txBody>
          <a:bodyPr vert="horz" lIns="156353" tIns="78177" rIns="156353" bIns="7817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4054" y="3192252"/>
            <a:ext cx="12312968" cy="9028877"/>
          </a:xfrm>
          <a:prstGeom prst="rect">
            <a:avLst/>
          </a:prstGeom>
        </p:spPr>
        <p:txBody>
          <a:bodyPr vert="horz" lIns="156353" tIns="78177" rIns="156353" bIns="7817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4054" y="12680330"/>
            <a:ext cx="3192251" cy="728391"/>
          </a:xfrm>
          <a:prstGeom prst="rect">
            <a:avLst/>
          </a:prstGeom>
        </p:spPr>
        <p:txBody>
          <a:bodyPr vert="horz" lIns="156353" tIns="78177" rIns="156353" bIns="78177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92CF-F898-41A3-BE8F-99E320888E0C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74368" y="12680330"/>
            <a:ext cx="4332340" cy="728391"/>
          </a:xfrm>
          <a:prstGeom prst="rect">
            <a:avLst/>
          </a:prstGeom>
        </p:spPr>
        <p:txBody>
          <a:bodyPr vert="horz" lIns="156353" tIns="78177" rIns="156353" bIns="78177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04770" y="12680330"/>
            <a:ext cx="3192251" cy="728391"/>
          </a:xfrm>
          <a:prstGeom prst="rect">
            <a:avLst/>
          </a:prstGeom>
        </p:spPr>
        <p:txBody>
          <a:bodyPr vert="horz" lIns="156353" tIns="78177" rIns="156353" bIns="78177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CFBD-9F7B-4F97-9D7D-3F529F4CD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3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3533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6325" indent="-586325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370" indent="-488604" algn="l" defTabSz="1563533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416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36182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17948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99715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1481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3247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5013" indent="-390883" algn="l" defTabSz="15635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66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533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5299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7065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8831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0598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2364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4130" algn="l" defTabSz="156353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681075" cy="136810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2065" y="11611687"/>
            <a:ext cx="4203193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INSERIR LOGO </a:t>
            </a:r>
          </a:p>
          <a:p>
            <a:pPr algn="ctr"/>
            <a:r>
              <a:rPr lang="pt-BR" dirty="0"/>
              <a:t>SINDICATO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0" t="90441" r="11984" b="3429"/>
          <a:stretch/>
        </p:blipFill>
        <p:spPr>
          <a:xfrm>
            <a:off x="7056561" y="11388790"/>
            <a:ext cx="4479520" cy="1572427"/>
          </a:xfrm>
          <a:prstGeom prst="rect">
            <a:avLst/>
          </a:prstGeom>
        </p:spPr>
      </p:pic>
      <p:pic>
        <p:nvPicPr>
          <p:cNvPr id="5" name="Imagem 5" descr="Logotipo&#10;&#10;Descrição gerada automaticamente">
            <a:extLst>
              <a:ext uri="{FF2B5EF4-FFF2-40B4-BE49-F238E27FC236}">
                <a16:creationId xmlns:a16="http://schemas.microsoft.com/office/drawing/2014/main" id="{9B180120-1163-4AD6-A9C8-8D92851AF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559" y="11219546"/>
            <a:ext cx="4266453" cy="18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Martins Caldeira Junior</dc:creator>
  <cp:lastModifiedBy>Giselle Figueiredo</cp:lastModifiedBy>
  <cp:revision>10</cp:revision>
  <dcterms:created xsi:type="dcterms:W3CDTF">2021-03-29T14:40:01Z</dcterms:created>
  <dcterms:modified xsi:type="dcterms:W3CDTF">2021-05-17T15:32:08Z</dcterms:modified>
</cp:coreProperties>
</file>